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516" y="-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E46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428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697085" cy="10287000"/>
          </a:xfrm>
          <a:custGeom>
            <a:avLst/>
            <a:gdLst/>
            <a:ahLst/>
            <a:cxnLst/>
            <a:rect l="l" t="t" r="r" b="b"/>
            <a:pathLst>
              <a:path w="9697085" h="10287000">
                <a:moveTo>
                  <a:pt x="7640985" y="0"/>
                </a:moveTo>
                <a:lnTo>
                  <a:pt x="9696639" y="10286999"/>
                </a:lnTo>
                <a:lnTo>
                  <a:pt x="0" y="10286999"/>
                </a:lnTo>
                <a:lnTo>
                  <a:pt x="0" y="0"/>
                </a:lnTo>
                <a:lnTo>
                  <a:pt x="7640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240682"/>
            <a:ext cx="8000999" cy="4505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390650"/>
          </a:xfrm>
          <a:custGeom>
            <a:avLst/>
            <a:gdLst/>
            <a:ahLst/>
            <a:cxnLst/>
            <a:rect l="l" t="t" r="r" b="b"/>
            <a:pathLst>
              <a:path w="18288000" h="1390650">
                <a:moveTo>
                  <a:pt x="18287998" y="1390649"/>
                </a:moveTo>
                <a:lnTo>
                  <a:pt x="0" y="139064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390649"/>
                </a:lnTo>
                <a:close/>
              </a:path>
            </a:pathLst>
          </a:custGeom>
          <a:solidFill>
            <a:srgbClr val="86AC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90588" y="183324"/>
            <a:ext cx="4106822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11267" y="4421220"/>
            <a:ext cx="11665465" cy="377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E46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ru.jooble.org/" TargetMode="External"/><Relationship Id="rId13" Type="http://schemas.openxmlformats.org/officeDocument/2006/relationships/hyperlink" Target="https://gossluzhba.gov.ru/" TargetMode="External"/><Relationship Id="rId3" Type="http://schemas.openxmlformats.org/officeDocument/2006/relationships/hyperlink" Target="https://vacancies.club/oao-rzhd-karera-dlya-vsex-garantiya-trudoustrojstva/" TargetMode="External"/><Relationship Id="rId7" Type="http://schemas.openxmlformats.org/officeDocument/2006/relationships/hyperlink" Target="https://neuvoo.ru/" TargetMode="External"/><Relationship Id="rId12" Type="http://schemas.openxmlformats.org/officeDocument/2006/relationships/hyperlink" Target="https://russia.zarplata.ru/" TargetMode="External"/><Relationship Id="rId17" Type="http://schemas.openxmlformats.org/officeDocument/2006/relationships/hyperlink" Target="https://trudvsem.ru/" TargetMode="External"/><Relationship Id="rId2" Type="http://schemas.openxmlformats.org/officeDocument/2006/relationships/hyperlink" Target="http://www.omskzan.ru/" TargetMode="External"/><Relationship Id="rId16" Type="http://schemas.openxmlformats.org/officeDocument/2006/relationships/hyperlink" Target="https://academy.yandex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obby.ai/" TargetMode="External"/><Relationship Id="rId11" Type="http://schemas.openxmlformats.org/officeDocument/2006/relationships/hyperlink" Target="https://www.rabota.ru/" TargetMode="External"/><Relationship Id="rId5" Type="http://schemas.openxmlformats.org/officeDocument/2006/relationships/hyperlink" Target="https://hh.ru/" TargetMode="External"/><Relationship Id="rId15" Type="http://schemas.openxmlformats.org/officeDocument/2006/relationships/hyperlink" Target="http://fut.ru/" TargetMode="External"/><Relationship Id="rId10" Type="http://schemas.openxmlformats.org/officeDocument/2006/relationships/hyperlink" Target="https://www.trud.com/" TargetMode="External"/><Relationship Id="rId4" Type="http://schemas.openxmlformats.org/officeDocument/2006/relationships/hyperlink" Target="https://www.trudvsem.ru/" TargetMode="External"/><Relationship Id="rId9" Type="http://schemas.openxmlformats.org/officeDocument/2006/relationships/hyperlink" Target="https://www.superjob.ru/" TargetMode="External"/><Relationship Id="rId14" Type="http://schemas.openxmlformats.org/officeDocument/2006/relationships/hyperlink" Target="https://ancor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9898" y="208883"/>
            <a:ext cx="13352102" cy="4962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ru-RU" sz="3150" spc="130" dirty="0"/>
              <a:t>Информационные ресурсы с вакансиями для </a:t>
            </a:r>
            <a:r>
              <a:rPr lang="ru-RU" sz="3150" spc="130" dirty="0" smtClean="0"/>
              <a:t>выпускников</a:t>
            </a:r>
            <a:endParaRPr sz="315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324253"/>
              </p:ext>
            </p:extLst>
          </p:nvPr>
        </p:nvGraphicFramePr>
        <p:xfrm>
          <a:off x="114301" y="1790700"/>
          <a:ext cx="18135599" cy="7753742"/>
        </p:xfrm>
        <a:graphic>
          <a:graphicData uri="http://schemas.openxmlformats.org/drawingml/2006/table">
            <a:tbl>
              <a:tblPr/>
              <a:tblGrid>
                <a:gridCol w="867353"/>
                <a:gridCol w="13641127"/>
                <a:gridCol w="3627119"/>
              </a:tblGrid>
              <a:tr h="533400"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Интерактивный портал государственной службы занятости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 (Например,</a:t>
                      </a:r>
                      <a:r>
                        <a:rPr lang="ru-RU" sz="2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Омской области,</a:t>
                      </a:r>
                      <a:r>
                        <a:rPr lang="ru-RU" sz="2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например Новосибирской области)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www.omskzan.ru</a:t>
                      </a:r>
                      <a:r>
                        <a:rPr lang="ru-RU" sz="2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www.nszn.nso.ru/</a:t>
                      </a:r>
                      <a:endParaRPr lang="en-US" sz="280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10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«РЖД» — карьера для всех (гарантия трудоустройства)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vacancies.club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Общероссийская база вакансий «Работа в России»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trudvsem.ru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компаний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HeadHunter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hh.ru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Jobby — платформа для поиска работы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jobby.ai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Neuvoo. Онлайн-ресурс для поиска работы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neuvoo.ru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Агрегатор вакансий Jooble в России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ru.jooble.org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IT-сервис по поиску работы и подбору сотрудников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www.superjob.ru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Агрегатор вакансий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/>
                        </a:rPr>
                        <a:t>www.trud.com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Агрегатор вакансий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1"/>
                        </a:rPr>
                        <a:t>www.rabota.ru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Агрегатор вакансий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2"/>
                        </a:rPr>
                        <a:t>russia.zarplata.ru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Вакансии государственной службы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3"/>
                        </a:rPr>
                        <a:t>gossluzhba.gov.ru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Кадровое агентство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/>
                        </a:rPr>
                        <a:t>ancor.ru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10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Компания «FutureToday» — работа для студентов и выпускников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5"/>
                        </a:rPr>
                        <a:t>fut.ru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709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Академия Яндекса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6"/>
                        </a:rPr>
                        <a:t>academy.yandex.ru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73"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Общероссийская база вакансий «Работа в России»</a:t>
                      </a: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7"/>
                        </a:rPr>
                        <a:t>trudvsem.ru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3" marR="28623" marT="14312" marB="1431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150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Информационные ресурсы с вакансиями для выпускников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Сервисы. Молодой специалист</dc:title>
  <dc:creator>Екатерина Галкина</dc:creator>
  <cp:keywords>DAEwKLBQDPQ,BAEv-KfeHyw</cp:keywords>
  <cp:lastModifiedBy>Александр</cp:lastModifiedBy>
  <cp:revision>6</cp:revision>
  <dcterms:created xsi:type="dcterms:W3CDTF">2023-12-02T10:46:39Z</dcterms:created>
  <dcterms:modified xsi:type="dcterms:W3CDTF">2023-12-02T11:39:20Z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2021-12-13T00:00:00Z</vt:filetime>
  </property>
  <property fmtid="{D5CDD505-2E9C-101B-9397-08002B2CF9AE}" pid="3" name="Creator">
    <vt:lpwstr>Canva</vt:lpwstr>
  </property>
  <property fmtid="{D5CDD505-2E9C-101B-9397-08002B2CF9AE}" pid="4" name="LastSaved">
    <vt:filetime>2023-12-02T00:00:00Z</vt:filetime>
  </property>
</Properties>
</file>